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4"/>
  </p:sldMasterIdLst>
  <p:notesMasterIdLst>
    <p:notesMasterId r:id="rId10"/>
  </p:notesMasterIdLst>
  <p:sldIdLst>
    <p:sldId id="256" r:id="rId5"/>
    <p:sldId id="2195" r:id="rId6"/>
    <p:sldId id="2197" r:id="rId7"/>
    <p:sldId id="2198" r:id="rId8"/>
    <p:sldId id="2167" r:id="rId9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8A103-7434-4504-8B57-3E8C81E6367C}" v="13" dt="2023-03-02T05:02:35.20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미얏 토" userId="1ec9a665-6819-462d-b9a5-ba9399e9385a" providerId="ADAL" clId="{1D18A103-7434-4504-8B57-3E8C81E6367C}"/>
    <pc:docChg chg="undo custSel addSld delSld modSld">
      <pc:chgData name="미얏 토" userId="1ec9a665-6819-462d-b9a5-ba9399e9385a" providerId="ADAL" clId="{1D18A103-7434-4504-8B57-3E8C81E6367C}" dt="2023-03-02T05:25:45.709" v="1577" actId="1076"/>
      <pc:docMkLst>
        <pc:docMk/>
      </pc:docMkLst>
      <pc:sldChg chg="modSp mod">
        <pc:chgData name="미얏 토" userId="1ec9a665-6819-462d-b9a5-ba9399e9385a" providerId="ADAL" clId="{1D18A103-7434-4504-8B57-3E8C81E6367C}" dt="2023-03-02T05:03:23.367" v="1521" actId="6549"/>
        <pc:sldMkLst>
          <pc:docMk/>
          <pc:sldMk cId="3897255135" sldId="256"/>
        </pc:sldMkLst>
        <pc:spChg chg="mod">
          <ac:chgData name="미얏 토" userId="1ec9a665-6819-462d-b9a5-ba9399e9385a" providerId="ADAL" clId="{1D18A103-7434-4504-8B57-3E8C81E6367C}" dt="2023-03-02T04:37:58.504" v="543" actId="20577"/>
          <ac:spMkLst>
            <pc:docMk/>
            <pc:sldMk cId="3897255135" sldId="256"/>
            <ac:spMk id="5" creationId="{3109F0AD-DF3C-4B65-A2A0-F6DE7E4C09BC}"/>
          </ac:spMkLst>
        </pc:spChg>
        <pc:spChg chg="mod">
          <ac:chgData name="미얏 토" userId="1ec9a665-6819-462d-b9a5-ba9399e9385a" providerId="ADAL" clId="{1D18A103-7434-4504-8B57-3E8C81E6367C}" dt="2023-03-02T05:03:23.367" v="1521" actId="6549"/>
          <ac:spMkLst>
            <pc:docMk/>
            <pc:sldMk cId="3897255135" sldId="256"/>
            <ac:spMk id="6" creationId="{E457CA5E-71C8-BD2C-5ADA-5740F927DCAD}"/>
          </ac:spMkLst>
        </pc:spChg>
      </pc:sldChg>
      <pc:sldChg chg="del">
        <pc:chgData name="미얏 토" userId="1ec9a665-6819-462d-b9a5-ba9399e9385a" providerId="ADAL" clId="{1D18A103-7434-4504-8B57-3E8C81E6367C}" dt="2023-03-02T05:01:09.707" v="1500" actId="47"/>
        <pc:sldMkLst>
          <pc:docMk/>
          <pc:sldMk cId="2700061849" sldId="2191"/>
        </pc:sldMkLst>
      </pc:sldChg>
      <pc:sldChg chg="modSp del mod">
        <pc:chgData name="미얏 토" userId="1ec9a665-6819-462d-b9a5-ba9399e9385a" providerId="ADAL" clId="{1D18A103-7434-4504-8B57-3E8C81E6367C}" dt="2023-03-02T05:00:59.872" v="1499" actId="47"/>
        <pc:sldMkLst>
          <pc:docMk/>
          <pc:sldMk cId="634418870" sldId="2192"/>
        </pc:sldMkLst>
        <pc:spChg chg="mod">
          <ac:chgData name="미얏 토" userId="1ec9a665-6819-462d-b9a5-ba9399e9385a" providerId="ADAL" clId="{1D18A103-7434-4504-8B57-3E8C81E6367C}" dt="2023-03-01T14:00:27.332" v="118" actId="20577"/>
          <ac:spMkLst>
            <pc:docMk/>
            <pc:sldMk cId="634418870" sldId="2192"/>
            <ac:spMk id="6" creationId="{26A63152-ADAD-2F27-6920-69D9749ACDDC}"/>
          </ac:spMkLst>
        </pc:spChg>
      </pc:sldChg>
      <pc:sldChg chg="del">
        <pc:chgData name="미얏 토" userId="1ec9a665-6819-462d-b9a5-ba9399e9385a" providerId="ADAL" clId="{1D18A103-7434-4504-8B57-3E8C81E6367C}" dt="2023-03-01T14:00:53.908" v="139" actId="47"/>
        <pc:sldMkLst>
          <pc:docMk/>
          <pc:sldMk cId="1771199818" sldId="2193"/>
        </pc:sldMkLst>
      </pc:sldChg>
      <pc:sldChg chg="del">
        <pc:chgData name="미얏 토" userId="1ec9a665-6819-462d-b9a5-ba9399e9385a" providerId="ADAL" clId="{1D18A103-7434-4504-8B57-3E8C81E6367C}" dt="2023-03-01T14:00:53.139" v="138" actId="47"/>
        <pc:sldMkLst>
          <pc:docMk/>
          <pc:sldMk cId="494290758" sldId="2194"/>
        </pc:sldMkLst>
      </pc:sldChg>
      <pc:sldChg chg="addSp delSp modSp mod">
        <pc:chgData name="미얏 토" userId="1ec9a665-6819-462d-b9a5-ba9399e9385a" providerId="ADAL" clId="{1D18A103-7434-4504-8B57-3E8C81E6367C}" dt="2023-03-02T04:38:05.031" v="544" actId="1076"/>
        <pc:sldMkLst>
          <pc:docMk/>
          <pc:sldMk cId="3591233270" sldId="2195"/>
        </pc:sldMkLst>
        <pc:spChg chg="mod">
          <ac:chgData name="미얏 토" userId="1ec9a665-6819-462d-b9a5-ba9399e9385a" providerId="ADAL" clId="{1D18A103-7434-4504-8B57-3E8C81E6367C}" dt="2023-03-02T02:33:20.492" v="490" actId="1076"/>
          <ac:spMkLst>
            <pc:docMk/>
            <pc:sldMk cId="3591233270" sldId="2195"/>
            <ac:spMk id="2" creationId="{C2BC5FBC-CFB3-1FCF-56BE-FCB0901EC7DF}"/>
          </ac:spMkLst>
        </pc:spChg>
        <pc:spChg chg="mod">
          <ac:chgData name="미얏 토" userId="1ec9a665-6819-462d-b9a5-ba9399e9385a" providerId="ADAL" clId="{1D18A103-7434-4504-8B57-3E8C81E6367C}" dt="2023-03-01T13:59:07.469" v="23" actId="20577"/>
          <ac:spMkLst>
            <pc:docMk/>
            <pc:sldMk cId="3591233270" sldId="2195"/>
            <ac:spMk id="6" creationId="{26A63152-ADAD-2F27-6920-69D9749ACDDC}"/>
          </ac:spMkLst>
        </pc:spChg>
        <pc:picChg chg="add mod">
          <ac:chgData name="미얏 토" userId="1ec9a665-6819-462d-b9a5-ba9399e9385a" providerId="ADAL" clId="{1D18A103-7434-4504-8B57-3E8C81E6367C}" dt="2023-03-02T04:38:05.031" v="544" actId="1076"/>
          <ac:picMkLst>
            <pc:docMk/>
            <pc:sldMk cId="3591233270" sldId="2195"/>
            <ac:picMk id="3" creationId="{67ABB5EC-DC0E-D894-944F-22E5A5AC73A5}"/>
          </ac:picMkLst>
        </pc:picChg>
        <pc:picChg chg="del mod">
          <ac:chgData name="미얏 토" userId="1ec9a665-6819-462d-b9a5-ba9399e9385a" providerId="ADAL" clId="{1D18A103-7434-4504-8B57-3E8C81E6367C}" dt="2023-03-01T13:59:25.955" v="27" actId="478"/>
          <ac:picMkLst>
            <pc:docMk/>
            <pc:sldMk cId="3591233270" sldId="2195"/>
            <ac:picMk id="7" creationId="{80072354-2C4A-8317-4D79-A6B2C7107FE3}"/>
          </ac:picMkLst>
        </pc:picChg>
        <pc:picChg chg="del">
          <ac:chgData name="미얏 토" userId="1ec9a665-6819-462d-b9a5-ba9399e9385a" providerId="ADAL" clId="{1D18A103-7434-4504-8B57-3E8C81E6367C}" dt="2023-03-01T13:59:27.027" v="29" actId="478"/>
          <ac:picMkLst>
            <pc:docMk/>
            <pc:sldMk cId="3591233270" sldId="2195"/>
            <ac:picMk id="9" creationId="{0F724651-8016-815E-5E78-BD402650E858}"/>
          </ac:picMkLst>
        </pc:picChg>
        <pc:picChg chg="del">
          <ac:chgData name="미얏 토" userId="1ec9a665-6819-462d-b9a5-ba9399e9385a" providerId="ADAL" clId="{1D18A103-7434-4504-8B57-3E8C81E6367C}" dt="2023-03-01T13:59:26.603" v="28" actId="478"/>
          <ac:picMkLst>
            <pc:docMk/>
            <pc:sldMk cId="3591233270" sldId="2195"/>
            <ac:picMk id="10" creationId="{73C53F10-A2C6-A7B4-150F-5CE92E17C0F6}"/>
          </ac:picMkLst>
        </pc:picChg>
        <pc:picChg chg="del">
          <ac:chgData name="미얏 토" userId="1ec9a665-6819-462d-b9a5-ba9399e9385a" providerId="ADAL" clId="{1D18A103-7434-4504-8B57-3E8C81E6367C}" dt="2023-03-01T13:59:25.220" v="25" actId="478"/>
          <ac:picMkLst>
            <pc:docMk/>
            <pc:sldMk cId="3591233270" sldId="2195"/>
            <ac:picMk id="15" creationId="{B27C53C6-8FCA-C844-1AE8-44DAA5EA8416}"/>
          </ac:picMkLst>
        </pc:picChg>
      </pc:sldChg>
      <pc:sldChg chg="add del">
        <pc:chgData name="미얏 토" userId="1ec9a665-6819-462d-b9a5-ba9399e9385a" providerId="ADAL" clId="{1D18A103-7434-4504-8B57-3E8C81E6367C}" dt="2023-03-01T14:00:46.913" v="137" actId="47"/>
        <pc:sldMkLst>
          <pc:docMk/>
          <pc:sldMk cId="3336150958" sldId="2196"/>
        </pc:sldMkLst>
      </pc:sldChg>
      <pc:sldChg chg="addSp delSp modSp add mod">
        <pc:chgData name="미얏 토" userId="1ec9a665-6819-462d-b9a5-ba9399e9385a" providerId="ADAL" clId="{1D18A103-7434-4504-8B57-3E8C81E6367C}" dt="2023-03-02T05:05:17.993" v="1531" actId="1076"/>
        <pc:sldMkLst>
          <pc:docMk/>
          <pc:sldMk cId="705427903" sldId="2197"/>
        </pc:sldMkLst>
        <pc:spChg chg="mod">
          <ac:chgData name="미얏 토" userId="1ec9a665-6819-462d-b9a5-ba9399e9385a" providerId="ADAL" clId="{1D18A103-7434-4504-8B57-3E8C81E6367C}" dt="2023-03-02T05:05:17.993" v="1531" actId="1076"/>
          <ac:spMkLst>
            <pc:docMk/>
            <pc:sldMk cId="705427903" sldId="2197"/>
            <ac:spMk id="2" creationId="{C2BC5FBC-CFB3-1FCF-56BE-FCB0901EC7DF}"/>
          </ac:spMkLst>
        </pc:spChg>
        <pc:spChg chg="mod">
          <ac:chgData name="미얏 토" userId="1ec9a665-6819-462d-b9a5-ba9399e9385a" providerId="ADAL" clId="{1D18A103-7434-4504-8B57-3E8C81E6367C}" dt="2023-03-01T14:00:07.618" v="88" actId="20577"/>
          <ac:spMkLst>
            <pc:docMk/>
            <pc:sldMk cId="705427903" sldId="2197"/>
            <ac:spMk id="6" creationId="{26A63152-ADAD-2F27-6920-69D9749ACDDC}"/>
          </ac:spMkLst>
        </pc:spChg>
        <pc:spChg chg="add del mod">
          <ac:chgData name="미얏 토" userId="1ec9a665-6819-462d-b9a5-ba9399e9385a" providerId="ADAL" clId="{1D18A103-7434-4504-8B57-3E8C81E6367C}" dt="2023-03-02T05:01:42.893" v="1507"/>
          <ac:spMkLst>
            <pc:docMk/>
            <pc:sldMk cId="705427903" sldId="2197"/>
            <ac:spMk id="7" creationId="{2FB27891-A2C7-065C-212A-8A5D6652D918}"/>
          </ac:spMkLst>
        </pc:spChg>
        <pc:spChg chg="add del mod">
          <ac:chgData name="미얏 토" userId="1ec9a665-6819-462d-b9a5-ba9399e9385a" providerId="ADAL" clId="{1D18A103-7434-4504-8B57-3E8C81E6367C}" dt="2023-03-02T05:02:35.207" v="1511" actId="478"/>
          <ac:spMkLst>
            <pc:docMk/>
            <pc:sldMk cId="705427903" sldId="2197"/>
            <ac:spMk id="8" creationId="{080E2A94-6A56-C0C6-E4AE-75AAD6896A87}"/>
          </ac:spMkLst>
        </pc:spChg>
        <pc:picChg chg="add mod">
          <ac:chgData name="미얏 토" userId="1ec9a665-6819-462d-b9a5-ba9399e9385a" providerId="ADAL" clId="{1D18A103-7434-4504-8B57-3E8C81E6367C}" dt="2023-03-02T04:50:58.449" v="1074" actId="1076"/>
          <ac:picMkLst>
            <pc:docMk/>
            <pc:sldMk cId="705427903" sldId="2197"/>
            <ac:picMk id="3" creationId="{26DFA558-4809-95F0-1B3E-F275DB5560F0}"/>
          </ac:picMkLst>
        </pc:picChg>
        <pc:picChg chg="add mod">
          <ac:chgData name="미얏 토" userId="1ec9a665-6819-462d-b9a5-ba9399e9385a" providerId="ADAL" clId="{1D18A103-7434-4504-8B57-3E8C81E6367C}" dt="2023-03-02T05:05:11.469" v="1530" actId="1076"/>
          <ac:picMkLst>
            <pc:docMk/>
            <pc:sldMk cId="705427903" sldId="2197"/>
            <ac:picMk id="4" creationId="{315B2987-70EA-23AD-16B7-13A75B342517}"/>
          </ac:picMkLst>
        </pc:picChg>
        <pc:picChg chg="add mod ord">
          <ac:chgData name="미얏 토" userId="1ec9a665-6819-462d-b9a5-ba9399e9385a" providerId="ADAL" clId="{1D18A103-7434-4504-8B57-3E8C81E6367C}" dt="2023-03-02T05:03:02.798" v="1515" actId="167"/>
          <ac:picMkLst>
            <pc:docMk/>
            <pc:sldMk cId="705427903" sldId="2197"/>
            <ac:picMk id="10" creationId="{58EDD29E-01E1-5304-262C-717A67056294}"/>
          </ac:picMkLst>
        </pc:picChg>
      </pc:sldChg>
      <pc:sldChg chg="addSp modSp add mod">
        <pc:chgData name="미얏 토" userId="1ec9a665-6819-462d-b9a5-ba9399e9385a" providerId="ADAL" clId="{1D18A103-7434-4504-8B57-3E8C81E6367C}" dt="2023-03-02T05:25:45.709" v="1577" actId="1076"/>
        <pc:sldMkLst>
          <pc:docMk/>
          <pc:sldMk cId="2606407255" sldId="2198"/>
        </pc:sldMkLst>
        <pc:spChg chg="mod">
          <ac:chgData name="미얏 토" userId="1ec9a665-6819-462d-b9a5-ba9399e9385a" providerId="ADAL" clId="{1D18A103-7434-4504-8B57-3E8C81E6367C}" dt="2023-03-02T05:25:31.849" v="1569" actId="1076"/>
          <ac:spMkLst>
            <pc:docMk/>
            <pc:sldMk cId="2606407255" sldId="2198"/>
            <ac:spMk id="2" creationId="{C2BC5FBC-CFB3-1FCF-56BE-FCB0901EC7DF}"/>
          </ac:spMkLst>
        </pc:spChg>
        <pc:spChg chg="mod">
          <ac:chgData name="미얏 토" userId="1ec9a665-6819-462d-b9a5-ba9399e9385a" providerId="ADAL" clId="{1D18A103-7434-4504-8B57-3E8C81E6367C}" dt="2023-03-01T14:00:34.448" v="136" actId="20577"/>
          <ac:spMkLst>
            <pc:docMk/>
            <pc:sldMk cId="2606407255" sldId="2198"/>
            <ac:spMk id="6" creationId="{26A63152-ADAD-2F27-6920-69D9749ACDDC}"/>
          </ac:spMkLst>
        </pc:spChg>
        <pc:picChg chg="add mod">
          <ac:chgData name="미얏 토" userId="1ec9a665-6819-462d-b9a5-ba9399e9385a" providerId="ADAL" clId="{1D18A103-7434-4504-8B57-3E8C81E6367C}" dt="2023-03-02T05:04:46.300" v="1527" actId="1076"/>
          <ac:picMkLst>
            <pc:docMk/>
            <pc:sldMk cId="2606407255" sldId="2198"/>
            <ac:picMk id="4" creationId="{D1B68F2E-7B2F-02BA-2FEF-DC7B6596542E}"/>
          </ac:picMkLst>
        </pc:picChg>
        <pc:picChg chg="add mod">
          <ac:chgData name="미얏 토" userId="1ec9a665-6819-462d-b9a5-ba9399e9385a" providerId="ADAL" clId="{1D18A103-7434-4504-8B57-3E8C81E6367C}" dt="2023-03-02T05:25:34.461" v="1571" actId="1076"/>
          <ac:picMkLst>
            <pc:docMk/>
            <pc:sldMk cId="2606407255" sldId="2198"/>
            <ac:picMk id="8" creationId="{6EA420FB-CFF4-0D24-F2A1-45597F36146A}"/>
          </ac:picMkLst>
        </pc:picChg>
        <pc:picChg chg="add mod">
          <ac:chgData name="미얏 토" userId="1ec9a665-6819-462d-b9a5-ba9399e9385a" providerId="ADAL" clId="{1D18A103-7434-4504-8B57-3E8C81E6367C}" dt="2023-03-02T05:25:45.709" v="1577" actId="1076"/>
          <ac:picMkLst>
            <pc:docMk/>
            <pc:sldMk cId="2606407255" sldId="2198"/>
            <ac:picMk id="10" creationId="{378418BB-E915-1282-13A1-6B9ACC16B2FE}"/>
          </ac:picMkLst>
        </pc:picChg>
      </pc:sldChg>
      <pc:sldChg chg="new del">
        <pc:chgData name="미얏 토" userId="1ec9a665-6819-462d-b9a5-ba9399e9385a" providerId="ADAL" clId="{1D18A103-7434-4504-8B57-3E8C81E6367C}" dt="2023-03-02T05:20:04.368" v="1533" actId="2696"/>
        <pc:sldMkLst>
          <pc:docMk/>
          <pc:sldMk cId="2147833438" sldId="2199"/>
        </pc:sldMkLst>
      </pc:sldChg>
    </pc:docChg>
  </pc:docChgLst>
  <pc:docChgLst>
    <pc:chgData name="미얏 토" userId="1ec9a665-6819-462d-b9a5-ba9399e9385a" providerId="ADAL" clId="{5E46BAE1-8493-4356-917B-805F88DB0DF6}"/>
    <pc:docChg chg="undo custSel addSld delSld modSld sldOrd">
      <pc:chgData name="미얏 토" userId="1ec9a665-6819-462d-b9a5-ba9399e9385a" providerId="ADAL" clId="{5E46BAE1-8493-4356-917B-805F88DB0DF6}" dt="2022-12-29T08:05:23.244" v="1994" actId="20577"/>
      <pc:docMkLst>
        <pc:docMk/>
      </pc:docMkLst>
      <pc:sldChg chg="modSp mod">
        <pc:chgData name="미얏 토" userId="1ec9a665-6819-462d-b9a5-ba9399e9385a" providerId="ADAL" clId="{5E46BAE1-8493-4356-917B-805F88DB0DF6}" dt="2022-12-29T08:05:23.244" v="1994" actId="20577"/>
        <pc:sldMkLst>
          <pc:docMk/>
          <pc:sldMk cId="3897255135" sldId="256"/>
        </pc:sldMkLst>
        <pc:spChg chg="mod">
          <ac:chgData name="미얏 토" userId="1ec9a665-6819-462d-b9a5-ba9399e9385a" providerId="ADAL" clId="{5E46BAE1-8493-4356-917B-805F88DB0DF6}" dt="2022-12-29T08:05:23.244" v="1994" actId="20577"/>
          <ac:spMkLst>
            <pc:docMk/>
            <pc:sldMk cId="3897255135" sldId="256"/>
            <ac:spMk id="2" creationId="{FDB17093-723F-4CCC-9483-CE0FDA2DB346}"/>
          </ac:spMkLst>
        </pc:spChg>
        <pc:spChg chg="mod">
          <ac:chgData name="미얏 토" userId="1ec9a665-6819-462d-b9a5-ba9399e9385a" providerId="ADAL" clId="{5E46BAE1-8493-4356-917B-805F88DB0DF6}" dt="2022-12-18T07:31:46.229" v="1161" actId="20577"/>
          <ac:spMkLst>
            <pc:docMk/>
            <pc:sldMk cId="3897255135" sldId="256"/>
            <ac:spMk id="5" creationId="{3109F0AD-DF3C-4B65-A2A0-F6DE7E4C09BC}"/>
          </ac:spMkLst>
        </pc:spChg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993264227" sldId="2043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423341515" sldId="2110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044548986" sldId="2159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702794192" sldId="2162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493752978" sldId="2164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69450972" sldId="2165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492130620" sldId="2166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772523114" sldId="2168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82468392" sldId="2169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461976706" sldId="2170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631738129" sldId="2184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772751021" sldId="2185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244995308" sldId="2188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4242242687" sldId="2189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407380868" sldId="2190"/>
        </pc:sldMkLst>
      </pc:sldChg>
      <pc:sldChg chg="modSp mod">
        <pc:chgData name="미얏 토" userId="1ec9a665-6819-462d-b9a5-ba9399e9385a" providerId="ADAL" clId="{5E46BAE1-8493-4356-917B-805F88DB0DF6}" dt="2022-12-18T06:42:37.618" v="20" actId="20577"/>
        <pc:sldMkLst>
          <pc:docMk/>
          <pc:sldMk cId="2700061849" sldId="2191"/>
        </pc:sldMkLst>
        <pc:spChg chg="mod">
          <ac:chgData name="미얏 토" userId="1ec9a665-6819-462d-b9a5-ba9399e9385a" providerId="ADAL" clId="{5E46BAE1-8493-4356-917B-805F88DB0DF6}" dt="2022-12-18T06:42:37.618" v="20" actId="20577"/>
          <ac:spMkLst>
            <pc:docMk/>
            <pc:sldMk cId="2700061849" sldId="2191"/>
            <ac:spMk id="2" creationId="{F1CE390F-D9F9-BFE9-25C9-1857D07AF94E}"/>
          </ac:spMkLst>
        </pc:spChg>
      </pc:sldChg>
      <pc:sldChg chg="addSp delSp modSp mod">
        <pc:chgData name="미얏 토" userId="1ec9a665-6819-462d-b9a5-ba9399e9385a" providerId="ADAL" clId="{5E46BAE1-8493-4356-917B-805F88DB0DF6}" dt="2022-12-18T07:51:30.480" v="1958" actId="20577"/>
        <pc:sldMkLst>
          <pc:docMk/>
          <pc:sldMk cId="634418870" sldId="2192"/>
        </pc:sldMkLst>
        <pc:spChg chg="add del mod">
          <ac:chgData name="미얏 토" userId="1ec9a665-6819-462d-b9a5-ba9399e9385a" providerId="ADAL" clId="{5E46BAE1-8493-4356-917B-805F88DB0DF6}" dt="2022-12-18T07:51:30.480" v="1958" actId="20577"/>
          <ac:spMkLst>
            <pc:docMk/>
            <pc:sldMk cId="634418870" sldId="2192"/>
            <ac:spMk id="2" creationId="{C2BC5FBC-CFB3-1FCF-56BE-FCB0901EC7DF}"/>
          </ac:spMkLst>
        </pc:spChg>
        <pc:spChg chg="mod">
          <ac:chgData name="미얏 토" userId="1ec9a665-6819-462d-b9a5-ba9399e9385a" providerId="ADAL" clId="{5E46BAE1-8493-4356-917B-805F88DB0DF6}" dt="2022-12-18T07:11:51.822" v="960" actId="20577"/>
          <ac:spMkLst>
            <pc:docMk/>
            <pc:sldMk cId="634418870" sldId="2192"/>
            <ac:spMk id="6" creationId="{26A63152-ADAD-2F27-6920-69D9749ACDDC}"/>
          </ac:spMkLst>
        </pc:spChg>
        <pc:spChg chg="del">
          <ac:chgData name="미얏 토" userId="1ec9a665-6819-462d-b9a5-ba9399e9385a" providerId="ADAL" clId="{5E46BAE1-8493-4356-917B-805F88DB0DF6}" dt="2022-12-18T07:12:06.359" v="963" actId="478"/>
          <ac:spMkLst>
            <pc:docMk/>
            <pc:sldMk cId="634418870" sldId="2192"/>
            <ac:spMk id="11" creationId="{507AF122-D9BF-6B47-20A3-0750B25F5161}"/>
          </ac:spMkLst>
        </pc:spChg>
        <pc:picChg chg="add del mod">
          <ac:chgData name="미얏 토" userId="1ec9a665-6819-462d-b9a5-ba9399e9385a" providerId="ADAL" clId="{5E46BAE1-8493-4356-917B-805F88DB0DF6}" dt="2022-12-18T07:12:18.076" v="981" actId="478"/>
          <ac:picMkLst>
            <pc:docMk/>
            <pc:sldMk cId="634418870" sldId="2192"/>
            <ac:picMk id="4" creationId="{A4DFA270-B507-50B2-847B-33C72819542D}"/>
          </ac:picMkLst>
        </pc:picChg>
        <pc:picChg chg="add mod ord">
          <ac:chgData name="미얏 토" userId="1ec9a665-6819-462d-b9a5-ba9399e9385a" providerId="ADAL" clId="{5E46BAE1-8493-4356-917B-805F88DB0DF6}" dt="2022-12-18T07:47:27.848" v="1915" actId="1076"/>
          <ac:picMkLst>
            <pc:docMk/>
            <pc:sldMk cId="634418870" sldId="2192"/>
            <ac:picMk id="7" creationId="{80D87C66-B3D3-517B-3E6A-50E46F417B11}"/>
          </ac:picMkLst>
        </pc:picChg>
        <pc:picChg chg="del">
          <ac:chgData name="미얏 토" userId="1ec9a665-6819-462d-b9a5-ba9399e9385a" providerId="ADAL" clId="{5E46BAE1-8493-4356-917B-805F88DB0DF6}" dt="2022-12-18T06:43:17.031" v="29" actId="478"/>
          <ac:picMkLst>
            <pc:docMk/>
            <pc:sldMk cId="634418870" sldId="2192"/>
            <ac:picMk id="8" creationId="{D0B2C347-AC03-A96B-1CCF-A803E04EEB88}"/>
          </ac:picMkLst>
        </pc:picChg>
        <pc:picChg chg="add mod modCrop">
          <ac:chgData name="미얏 토" userId="1ec9a665-6819-462d-b9a5-ba9399e9385a" providerId="ADAL" clId="{5E46BAE1-8493-4356-917B-805F88DB0DF6}" dt="2022-12-18T07:45:22.693" v="1898" actId="14100"/>
          <ac:picMkLst>
            <pc:docMk/>
            <pc:sldMk cId="634418870" sldId="2192"/>
            <ac:picMk id="10" creationId="{80F7D39D-D2DA-DBED-DD68-E88430D8BFF8}"/>
          </ac:picMkLst>
        </pc:picChg>
        <pc:picChg chg="del">
          <ac:chgData name="미얏 토" userId="1ec9a665-6819-462d-b9a5-ba9399e9385a" providerId="ADAL" clId="{5E46BAE1-8493-4356-917B-805F88DB0DF6}" dt="2022-12-18T06:43:18.001" v="30" actId="478"/>
          <ac:picMkLst>
            <pc:docMk/>
            <pc:sldMk cId="634418870" sldId="2192"/>
            <ac:picMk id="13" creationId="{D4BD03B6-4DE8-3E5B-AC6D-F0A0FBA38E69}"/>
          </ac:picMkLst>
        </pc:picChg>
        <pc:picChg chg="add mod modCrop">
          <ac:chgData name="미얏 토" userId="1ec9a665-6819-462d-b9a5-ba9399e9385a" providerId="ADAL" clId="{5E46BAE1-8493-4356-917B-805F88DB0DF6}" dt="2022-12-18T07:47:31.580" v="1916" actId="1076"/>
          <ac:picMkLst>
            <pc:docMk/>
            <pc:sldMk cId="634418870" sldId="2192"/>
            <ac:picMk id="14" creationId="{6508D5E6-4B48-6F8E-C18B-00276501BBDA}"/>
          </ac:picMkLst>
        </pc:picChg>
        <pc:picChg chg="add mod modCrop">
          <ac:chgData name="미얏 토" userId="1ec9a665-6819-462d-b9a5-ba9399e9385a" providerId="ADAL" clId="{5E46BAE1-8493-4356-917B-805F88DB0DF6}" dt="2022-12-18T07:47:43.340" v="1921" actId="1076"/>
          <ac:picMkLst>
            <pc:docMk/>
            <pc:sldMk cId="634418870" sldId="2192"/>
            <ac:picMk id="16" creationId="{4F0B35DF-0B08-8B5D-2B04-28EC353B2693}"/>
          </ac:picMkLst>
        </pc:picChg>
        <pc:picChg chg="add mod modCrop">
          <ac:chgData name="미얏 토" userId="1ec9a665-6819-462d-b9a5-ba9399e9385a" providerId="ADAL" clId="{5E46BAE1-8493-4356-917B-805F88DB0DF6}" dt="2022-12-18T07:47:36.532" v="1918" actId="1076"/>
          <ac:picMkLst>
            <pc:docMk/>
            <pc:sldMk cId="634418870" sldId="2192"/>
            <ac:picMk id="18" creationId="{135C1745-125F-37F6-B0F0-49AAD3DCB577}"/>
          </ac:picMkLst>
        </pc:picChg>
        <pc:picChg chg="add mod">
          <ac:chgData name="미얏 토" userId="1ec9a665-6819-462d-b9a5-ba9399e9385a" providerId="ADAL" clId="{5E46BAE1-8493-4356-917B-805F88DB0DF6}" dt="2022-12-18T07:47:04.745" v="1914" actId="1076"/>
          <ac:picMkLst>
            <pc:docMk/>
            <pc:sldMk cId="634418870" sldId="2192"/>
            <ac:picMk id="19" creationId="{51E8C276-E839-DC5D-FBFD-624D81FB1D8B}"/>
          </ac:picMkLst>
        </pc:picChg>
        <pc:picChg chg="add mod ord modCrop">
          <ac:chgData name="미얏 토" userId="1ec9a665-6819-462d-b9a5-ba9399e9385a" providerId="ADAL" clId="{5E46BAE1-8493-4356-917B-805F88DB0DF6}" dt="2022-12-18T07:48:51.562" v="1937" actId="1076"/>
          <ac:picMkLst>
            <pc:docMk/>
            <pc:sldMk cId="634418870" sldId="2192"/>
            <ac:picMk id="20" creationId="{2191B9EC-ED90-30F3-2FE0-9F12F774D975}"/>
          </ac:picMkLst>
        </pc:picChg>
        <pc:picChg chg="add mod">
          <ac:chgData name="미얏 토" userId="1ec9a665-6819-462d-b9a5-ba9399e9385a" providerId="ADAL" clId="{5E46BAE1-8493-4356-917B-805F88DB0DF6}" dt="2022-12-18T07:49:31.383" v="1947" actId="1076"/>
          <ac:picMkLst>
            <pc:docMk/>
            <pc:sldMk cId="634418870" sldId="2192"/>
            <ac:picMk id="21" creationId="{134A4168-496C-5501-1BF9-D5ADAB438FFD}"/>
          </ac:picMkLst>
        </pc:picChg>
      </pc:sldChg>
      <pc:sldChg chg="addSp delSp modSp add mod ord">
        <pc:chgData name="미얏 토" userId="1ec9a665-6819-462d-b9a5-ba9399e9385a" providerId="ADAL" clId="{5E46BAE1-8493-4356-917B-805F88DB0DF6}" dt="2022-12-18T07:11:47.693" v="953"/>
        <pc:sldMkLst>
          <pc:docMk/>
          <pc:sldMk cId="1771199818" sldId="2193"/>
        </pc:sldMkLst>
        <pc:spChg chg="mod">
          <ac:chgData name="미얏 토" userId="1ec9a665-6819-462d-b9a5-ba9399e9385a" providerId="ADAL" clId="{5E46BAE1-8493-4356-917B-805F88DB0DF6}" dt="2022-12-18T07:11:01.850" v="951" actId="1076"/>
          <ac:spMkLst>
            <pc:docMk/>
            <pc:sldMk cId="1771199818" sldId="2193"/>
            <ac:spMk id="2" creationId="{C2BC5FBC-CFB3-1FCF-56BE-FCB0901EC7DF}"/>
          </ac:spMkLst>
        </pc:spChg>
        <pc:spChg chg="mod">
          <ac:chgData name="미얏 토" userId="1ec9a665-6819-462d-b9a5-ba9399e9385a" providerId="ADAL" clId="{5E46BAE1-8493-4356-917B-805F88DB0DF6}" dt="2022-12-18T07:11:47.693" v="953"/>
          <ac:spMkLst>
            <pc:docMk/>
            <pc:sldMk cId="1771199818" sldId="2193"/>
            <ac:spMk id="6" creationId="{26A63152-ADAD-2F27-6920-69D9749ACDDC}"/>
          </ac:spMkLst>
        </pc:spChg>
        <pc:spChg chg="del">
          <ac:chgData name="미얏 토" userId="1ec9a665-6819-462d-b9a5-ba9399e9385a" providerId="ADAL" clId="{5E46BAE1-8493-4356-917B-805F88DB0DF6}" dt="2022-12-18T06:48:04.151" v="281" actId="478"/>
          <ac:spMkLst>
            <pc:docMk/>
            <pc:sldMk cId="1771199818" sldId="2193"/>
            <ac:spMk id="11" creationId="{507AF122-D9BF-6B47-20A3-0750B25F5161}"/>
          </ac:spMkLst>
        </pc:spChg>
        <pc:picChg chg="del">
          <ac:chgData name="미얏 토" userId="1ec9a665-6819-462d-b9a5-ba9399e9385a" providerId="ADAL" clId="{5E46BAE1-8493-4356-917B-805F88DB0DF6}" dt="2022-12-18T06:48:02.637" v="280" actId="478"/>
          <ac:picMkLst>
            <pc:docMk/>
            <pc:sldMk cId="1771199818" sldId="2193"/>
            <ac:picMk id="4" creationId="{A4DFA270-B507-50B2-847B-33C72819542D}"/>
          </ac:picMkLst>
        </pc:picChg>
        <pc:picChg chg="add mod ord modCrop">
          <ac:chgData name="미얏 토" userId="1ec9a665-6819-462d-b9a5-ba9399e9385a" providerId="ADAL" clId="{5E46BAE1-8493-4356-917B-805F88DB0DF6}" dt="2022-12-18T07:02:29.469" v="926" actId="1076"/>
          <ac:picMkLst>
            <pc:docMk/>
            <pc:sldMk cId="1771199818" sldId="2193"/>
            <ac:picMk id="7" creationId="{80072354-2C4A-8317-4D79-A6B2C7107FE3}"/>
          </ac:picMkLst>
        </pc:picChg>
        <pc:picChg chg="del">
          <ac:chgData name="미얏 토" userId="1ec9a665-6819-462d-b9a5-ba9399e9385a" providerId="ADAL" clId="{5E46BAE1-8493-4356-917B-805F88DB0DF6}" dt="2022-12-18T06:48:01.734" v="279" actId="478"/>
          <ac:picMkLst>
            <pc:docMk/>
            <pc:sldMk cId="1771199818" sldId="2193"/>
            <ac:picMk id="8" creationId="{D0B2C347-AC03-A96B-1CCF-A803E04EEB88}"/>
          </ac:picMkLst>
        </pc:picChg>
        <pc:picChg chg="add mod">
          <ac:chgData name="미얏 토" userId="1ec9a665-6819-462d-b9a5-ba9399e9385a" providerId="ADAL" clId="{5E46BAE1-8493-4356-917B-805F88DB0DF6}" dt="2022-12-18T07:07:10.764" v="935" actId="1076"/>
          <ac:picMkLst>
            <pc:docMk/>
            <pc:sldMk cId="1771199818" sldId="2193"/>
            <ac:picMk id="9" creationId="{0F724651-8016-815E-5E78-BD402650E858}"/>
          </ac:picMkLst>
        </pc:picChg>
        <pc:picChg chg="add mod">
          <ac:chgData name="미얏 토" userId="1ec9a665-6819-462d-b9a5-ba9399e9385a" providerId="ADAL" clId="{5E46BAE1-8493-4356-917B-805F88DB0DF6}" dt="2022-12-18T07:10:29.650" v="946" actId="1076"/>
          <ac:picMkLst>
            <pc:docMk/>
            <pc:sldMk cId="1771199818" sldId="2193"/>
            <ac:picMk id="10" creationId="{73C53F10-A2C6-A7B4-150F-5CE92E17C0F6}"/>
          </ac:picMkLst>
        </pc:picChg>
        <pc:picChg chg="add del">
          <ac:chgData name="미얏 토" userId="1ec9a665-6819-462d-b9a5-ba9399e9385a" providerId="ADAL" clId="{5E46BAE1-8493-4356-917B-805F88DB0DF6}" dt="2022-12-18T07:10:07.676" v="939" actId="478"/>
          <ac:picMkLst>
            <pc:docMk/>
            <pc:sldMk cId="1771199818" sldId="2193"/>
            <ac:picMk id="12" creationId="{C7BE65C1-9E31-38AD-855D-D471EE4A32BF}"/>
          </ac:picMkLst>
        </pc:picChg>
        <pc:picChg chg="del">
          <ac:chgData name="미얏 토" userId="1ec9a665-6819-462d-b9a5-ba9399e9385a" providerId="ADAL" clId="{5E46BAE1-8493-4356-917B-805F88DB0DF6}" dt="2022-12-18T06:48:05.022" v="282" actId="478"/>
          <ac:picMkLst>
            <pc:docMk/>
            <pc:sldMk cId="1771199818" sldId="2193"/>
            <ac:picMk id="13" creationId="{D4BD03B6-4DE8-3E5B-AC6D-F0A0FBA38E69}"/>
          </ac:picMkLst>
        </pc:picChg>
        <pc:picChg chg="add mod">
          <ac:chgData name="미얏 토" userId="1ec9a665-6819-462d-b9a5-ba9399e9385a" providerId="ADAL" clId="{5E46BAE1-8493-4356-917B-805F88DB0DF6}" dt="2022-12-18T07:11:07.075" v="952" actId="1076"/>
          <ac:picMkLst>
            <pc:docMk/>
            <pc:sldMk cId="1771199818" sldId="2193"/>
            <ac:picMk id="15" creationId="{B27C53C6-8FCA-C844-1AE8-44DAA5EA8416}"/>
          </ac:picMkLst>
        </pc:picChg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823679259" sldId="2193"/>
        </pc:sldMkLst>
      </pc:sldChg>
      <pc:sldChg chg="add del">
        <pc:chgData name="미얏 토" userId="1ec9a665-6819-462d-b9a5-ba9399e9385a" providerId="ADAL" clId="{5E46BAE1-8493-4356-917B-805F88DB0DF6}" dt="2022-12-18T06:49:58.835" v="391"/>
        <pc:sldMkLst>
          <pc:docMk/>
          <pc:sldMk cId="153046314" sldId="2194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965258502" sldId="2194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447450906" sldId="2195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926420363" sldId="2198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979412062" sldId="2199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830767441" sldId="2200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801266495" sldId="2201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986610089" sldId="2202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812904975" sldId="2203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517426692" sldId="2204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145266943" sldId="2205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682868686" sldId="2206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404738587" sldId="2207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528385642" sldId="2208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700774664" sldId="2209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316749401" sldId="2210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4136053945" sldId="2211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134336232" sldId="2212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678544368" sldId="2213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217298033" sldId="2214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012964433" sldId="2215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533808108" sldId="2216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557046077" sldId="2217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088623231" sldId="2218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150465588" sldId="2219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476805697" sldId="2220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455327266" sldId="2221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066871119" sldId="2222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107903567" sldId="2223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079582462" sldId="2224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4173710739" sldId="2225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623854804" sldId="2226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871685794" sldId="2227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171910010" sldId="2228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410211215" sldId="2229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543790592" sldId="2230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465543142" sldId="2231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57736215" sldId="2232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403794334" sldId="2233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197928943" sldId="2234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547961287" sldId="2235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756293192" sldId="2236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4049337680" sldId="2237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380512286" sldId="2238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604392169" sldId="2239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26739369" sldId="2240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304208544" sldId="2241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381277734" sldId="2242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648907852" sldId="2243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204967727" sldId="2244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1124240633" sldId="2245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2011494492" sldId="2246"/>
        </pc:sldMkLst>
      </pc:sldChg>
      <pc:sldChg chg="del">
        <pc:chgData name="미얏 토" userId="1ec9a665-6819-462d-b9a5-ba9399e9385a" providerId="ADAL" clId="{5E46BAE1-8493-4356-917B-805F88DB0DF6}" dt="2022-12-18T06:42:26.374" v="0" actId="47"/>
        <pc:sldMkLst>
          <pc:docMk/>
          <pc:sldMk cId="3801164775" sldId="2247"/>
        </pc:sldMkLst>
      </pc:sldChg>
    </pc:docChg>
  </pc:docChgLst>
  <pc:docChgLst>
    <pc:chgData name="미얏 토" userId="1ec9a665-6819-462d-b9a5-ba9399e9385a" providerId="ADAL" clId="{6E3AC377-5CF9-4B5C-9C2B-E7E494471E95}"/>
    <pc:docChg chg="undo custSel addSld delSld modSld">
      <pc:chgData name="미얏 토" userId="1ec9a665-6819-462d-b9a5-ba9399e9385a" providerId="ADAL" clId="{6E3AC377-5CF9-4B5C-9C2B-E7E494471E95}" dt="2023-02-12T10:24:38.913" v="58"/>
      <pc:docMkLst>
        <pc:docMk/>
      </pc:docMkLst>
      <pc:sldChg chg="addSp modSp mod">
        <pc:chgData name="미얏 토" userId="1ec9a665-6819-462d-b9a5-ba9399e9385a" providerId="ADAL" clId="{6E3AC377-5CF9-4B5C-9C2B-E7E494471E95}" dt="2023-02-12T10:24:22.610" v="55" actId="1076"/>
        <pc:sldMkLst>
          <pc:docMk/>
          <pc:sldMk cId="3897255135" sldId="256"/>
        </pc:sldMkLst>
        <pc:spChg chg="mod">
          <ac:chgData name="미얏 토" userId="1ec9a665-6819-462d-b9a5-ba9399e9385a" providerId="ADAL" clId="{6E3AC377-5CF9-4B5C-9C2B-E7E494471E95}" dt="2023-02-12T10:23:55.510" v="6" actId="1076"/>
          <ac:spMkLst>
            <pc:docMk/>
            <pc:sldMk cId="3897255135" sldId="256"/>
            <ac:spMk id="3" creationId="{714A1E3B-EF4A-4029-B4B9-F350EB5F41EF}"/>
          </ac:spMkLst>
        </pc:spChg>
        <pc:spChg chg="mod">
          <ac:chgData name="미얏 토" userId="1ec9a665-6819-462d-b9a5-ba9399e9385a" providerId="ADAL" clId="{6E3AC377-5CF9-4B5C-9C2B-E7E494471E95}" dt="2023-02-12T10:23:52.545" v="5" actId="1076"/>
          <ac:spMkLst>
            <pc:docMk/>
            <pc:sldMk cId="3897255135" sldId="256"/>
            <ac:spMk id="4" creationId="{A7830B82-4946-473D-9A60-2CE715528DBF}"/>
          </ac:spMkLst>
        </pc:spChg>
        <pc:spChg chg="add mod">
          <ac:chgData name="미얏 토" userId="1ec9a665-6819-462d-b9a5-ba9399e9385a" providerId="ADAL" clId="{6E3AC377-5CF9-4B5C-9C2B-E7E494471E95}" dt="2023-02-12T10:24:22.610" v="55" actId="1076"/>
          <ac:spMkLst>
            <pc:docMk/>
            <pc:sldMk cId="3897255135" sldId="256"/>
            <ac:spMk id="6" creationId="{E457CA5E-71C8-BD2C-5ADA-5740F927DCAD}"/>
          </ac:spMkLst>
        </pc:spChg>
      </pc:sldChg>
      <pc:sldChg chg="add del">
        <pc:chgData name="미얏 토" userId="1ec9a665-6819-462d-b9a5-ba9399e9385a" providerId="ADAL" clId="{6E3AC377-5CF9-4B5C-9C2B-E7E494471E95}" dt="2023-02-12T10:24:35.671" v="57"/>
        <pc:sldMkLst>
          <pc:docMk/>
          <pc:sldMk cId="274052201" sldId="2194"/>
        </pc:sldMkLst>
      </pc:sldChg>
      <pc:sldChg chg="add">
        <pc:chgData name="미얏 토" userId="1ec9a665-6819-462d-b9a5-ba9399e9385a" providerId="ADAL" clId="{6E3AC377-5CF9-4B5C-9C2B-E7E494471E95}" dt="2023-02-12T10:24:38.913" v="58"/>
        <pc:sldMkLst>
          <pc:docMk/>
          <pc:sldMk cId="494290758" sldId="2194"/>
        </pc:sldMkLst>
      </pc:sldChg>
      <pc:sldChg chg="add del">
        <pc:chgData name="미얏 토" userId="1ec9a665-6819-462d-b9a5-ba9399e9385a" providerId="ADAL" clId="{6E3AC377-5CF9-4B5C-9C2B-E7E494471E95}" dt="2023-02-12T10:24:35.671" v="57"/>
        <pc:sldMkLst>
          <pc:docMk/>
          <pc:sldMk cId="1950759350" sldId="2195"/>
        </pc:sldMkLst>
      </pc:sldChg>
      <pc:sldChg chg="add">
        <pc:chgData name="미얏 토" userId="1ec9a665-6819-462d-b9a5-ba9399e9385a" providerId="ADAL" clId="{6E3AC377-5CF9-4B5C-9C2B-E7E494471E95}" dt="2023-02-12T10:24:38.913" v="58"/>
        <pc:sldMkLst>
          <pc:docMk/>
          <pc:sldMk cId="3591233270" sldId="21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BEAB480-8F91-4BDE-8AFF-6DA0A5D6A86D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2EB63FA-D94A-462F-AB31-B0145B34C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tif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AB3598-2557-571F-4AA3-C0B8559D5FC1}"/>
              </a:ext>
            </a:extLst>
          </p:cNvPr>
          <p:cNvGrpSpPr/>
          <p:nvPr userDrawn="1"/>
        </p:nvGrpSpPr>
        <p:grpSpPr>
          <a:xfrm>
            <a:off x="5264727" y="-43294"/>
            <a:ext cx="6936495" cy="6901293"/>
            <a:chOff x="5255491" y="-36966"/>
            <a:chExt cx="6936495" cy="689496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94DB6D7-95DE-56DF-E930-DA35018ED123}"/>
                </a:ext>
              </a:extLst>
            </p:cNvPr>
            <p:cNvGrpSpPr/>
            <p:nvPr/>
          </p:nvGrpSpPr>
          <p:grpSpPr>
            <a:xfrm>
              <a:off x="5255491" y="-29103"/>
              <a:ext cx="6936495" cy="6887103"/>
              <a:chOff x="5255491" y="-29103"/>
              <a:chExt cx="6936495" cy="688710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968DBA9-98C7-5250-5CBB-2291F95954FA}"/>
                  </a:ext>
                </a:extLst>
              </p:cNvPr>
              <p:cNvGrpSpPr/>
              <p:nvPr/>
            </p:nvGrpSpPr>
            <p:grpSpPr>
              <a:xfrm>
                <a:off x="5255491" y="-18494"/>
                <a:ext cx="6936495" cy="6876494"/>
                <a:chOff x="5255491" y="-18494"/>
                <a:chExt cx="6936495" cy="6876494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BA6B5F06-A8E7-2189-9997-8589AF84BD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540" t="5285" r="1760" b="1745"/>
                <a:stretch/>
              </p:blipFill>
              <p:spPr>
                <a:xfrm>
                  <a:off x="5743189" y="-18494"/>
                  <a:ext cx="6448797" cy="6876494"/>
                </a:xfrm>
                <a:prstGeom prst="rect">
                  <a:avLst/>
                </a:prstGeom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DC0FB146-21D1-1444-617A-E947763545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119" t="13947"/>
                <a:stretch/>
              </p:blipFill>
              <p:spPr>
                <a:xfrm>
                  <a:off x="5255491" y="-7248"/>
                  <a:ext cx="2365335" cy="2074012"/>
                </a:xfrm>
                <a:prstGeom prst="rect">
                  <a:avLst/>
                </a:prstGeom>
              </p:spPr>
            </p:pic>
          </p:grp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4996511-5A26-93C5-2C9F-D2EC5CE2BB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6619" y="-29103"/>
                <a:ext cx="951344" cy="3496124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DCF30220-F564-2A63-10BC-87DC318FA716}"/>
                </a:ext>
              </a:extLst>
            </p:cNvPr>
            <p:cNvSpPr/>
            <p:nvPr/>
          </p:nvSpPr>
          <p:spPr>
            <a:xfrm>
              <a:off x="5480681" y="-36966"/>
              <a:ext cx="1529719" cy="211433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7B59B31E-2A44-A63C-2183-01F0BE3E1BCD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80514" y="2129631"/>
            <a:ext cx="5863923" cy="1212435"/>
          </a:xfrm>
        </p:spPr>
        <p:txBody>
          <a:bodyPr>
            <a:normAutofit/>
          </a:bodyPr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pPr algn="r">
              <a:lnSpc>
                <a:spcPct val="120000"/>
              </a:lnSpc>
            </a:pPr>
            <a:r>
              <a:rPr lang="ko-KR" altLang="en-US" sz="2600"/>
              <a:t>제목을</a:t>
            </a:r>
            <a:br>
              <a:rPr lang="en-US" altLang="ko-KR" sz="2600"/>
            </a:br>
            <a:r>
              <a:rPr lang="ko-KR" altLang="en-US" sz="2600"/>
              <a:t>작성하세요</a:t>
            </a: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E439D270-A56D-28FF-1AAF-59F55AEFDA21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841500" y="4300703"/>
            <a:ext cx="4269086" cy="398297"/>
          </a:xfrm>
        </p:spPr>
        <p:txBody>
          <a:bodyPr>
            <a:normAutofit/>
          </a:bodyPr>
          <a:lstStyle>
            <a:lvl1pPr marL="0" indent="0" algn="r">
              <a:buNone/>
              <a:defRPr/>
            </a:lvl1pPr>
          </a:lstStyle>
          <a:p>
            <a:pPr algn="r"/>
            <a:r>
              <a:rPr lang="ko-KR" altLang="en-US" sz="1800">
                <a:latin typeface="+mj-ea"/>
                <a:ea typeface="+mj-ea"/>
                <a:cs typeface="Arial" panose="020B0604020202020204" pitchFamily="34" charset="0"/>
              </a:rPr>
              <a:t>연구소 이름</a:t>
            </a:r>
            <a:endParaRPr lang="en-US" altLang="ko-KR" sz="180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6AA1FC2F-AD6B-AF45-85EF-0CA117F40D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6787" y="6237013"/>
            <a:ext cx="1250187" cy="4431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45038FC-5737-D5B8-4C2B-081BDE4CCB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46" y="3950609"/>
            <a:ext cx="1432390" cy="296959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9799C405-51FB-2F89-35F3-7F2D27AE0D54}"/>
              </a:ext>
            </a:extLst>
          </p:cNvPr>
          <p:cNvSpPr txBox="1">
            <a:spLocks/>
          </p:cNvSpPr>
          <p:nvPr userDrawn="1"/>
        </p:nvSpPr>
        <p:spPr>
          <a:xfrm>
            <a:off x="10294498" y="-5193"/>
            <a:ext cx="1912756" cy="386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ea"/>
                <a:ea typeface="+mj-ea"/>
                <a:cs typeface="Tahoma" panose="020B0604030504040204" pitchFamily="34" charset="0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altLang="ko-KR" sz="1800" b="0">
                <a:solidFill>
                  <a:schemeClr val="bg1"/>
                </a:solidFill>
              </a:rPr>
              <a:t>YYYY-MM-DD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E07BB59-9E86-6C7C-4383-8ACCFC7596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18" y="705354"/>
            <a:ext cx="4619625" cy="46564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altLang="ko-KR"/>
              <a:t>2022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516072AA-549B-F06B-E534-678755FCCF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2386" y="4779911"/>
            <a:ext cx="2482850" cy="398463"/>
          </a:xfrm>
        </p:spPr>
        <p:txBody>
          <a:bodyPr/>
          <a:lstStyle>
            <a:lvl1pPr marL="0" indent="0" algn="r">
              <a:buNone/>
              <a:defRPr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발표자</a:t>
            </a:r>
          </a:p>
        </p:txBody>
      </p:sp>
      <p:sp>
        <p:nvSpPr>
          <p:cNvPr id="2" name="텍스트 개체 틀 31">
            <a:extLst>
              <a:ext uri="{FF2B5EF4-FFF2-40B4-BE49-F238E27FC236}">
                <a16:creationId xmlns:a16="http://schemas.microsoft.com/office/drawing/2014/main" id="{025412C6-C3D9-490A-40F8-AB416A37F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69" y="1312346"/>
            <a:ext cx="4619625" cy="46564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ko-KR" altLang="en-US" err="1"/>
              <a:t>미팅명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990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r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9D06-E301-4DE2-AD75-C582B670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11129-B6E0-49CA-8BE1-51604B86EA2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9999" y="876300"/>
            <a:ext cx="11107173" cy="5558910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8120D6B-E926-464C-A519-BABB331C7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0758" y="6435210"/>
            <a:ext cx="504000" cy="288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800" i="0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fld id="{38460B4F-CD99-45D0-912F-9E804426A5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2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4F3969-B16D-A63E-D6A4-955A1B6B18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9" r="5208" b="43125"/>
          <a:stretch/>
        </p:blipFill>
        <p:spPr>
          <a:xfrm>
            <a:off x="1" y="5156867"/>
            <a:ext cx="5778500" cy="1701133"/>
          </a:xfrm>
          <a:prstGeom prst="rect">
            <a:avLst/>
          </a:prstGeom>
        </p:spPr>
      </p:pic>
      <p:pic>
        <p:nvPicPr>
          <p:cNvPr id="3" name="Picture 6" descr="Logo&#10;&#10;Description automatically generated">
            <a:extLst>
              <a:ext uri="{FF2B5EF4-FFF2-40B4-BE49-F238E27FC236}">
                <a16:creationId xmlns:a16="http://schemas.microsoft.com/office/drawing/2014/main" id="{47FB309F-51CF-8041-C270-585563F9F0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93" y="221497"/>
            <a:ext cx="2676584" cy="8952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B47BF6-90BE-149A-674E-AF5B02E8B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9" b="43125"/>
          <a:stretch/>
        </p:blipFill>
        <p:spPr>
          <a:xfrm>
            <a:off x="5708073" y="5160859"/>
            <a:ext cx="6493464" cy="17011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F9E6AF-53D0-23AC-35C1-9E700FDF4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7" b="30823"/>
          <a:stretch/>
        </p:blipFill>
        <p:spPr>
          <a:xfrm>
            <a:off x="10885753" y="5265918"/>
            <a:ext cx="832250" cy="301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55D00C-4CC1-3945-060B-1177E09211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7" b="30823"/>
          <a:stretch/>
        </p:blipFill>
        <p:spPr>
          <a:xfrm>
            <a:off x="10278964" y="5777010"/>
            <a:ext cx="517624" cy="187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F02746-F965-668B-2D7F-ED05B5EEE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7" b="30823"/>
          <a:stretch/>
        </p:blipFill>
        <p:spPr>
          <a:xfrm>
            <a:off x="947993" y="5416529"/>
            <a:ext cx="885187" cy="3203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BC4A3-C341-666D-DC60-9BCA8E8692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7" b="30823"/>
          <a:stretch/>
        </p:blipFill>
        <p:spPr>
          <a:xfrm>
            <a:off x="229331" y="5322855"/>
            <a:ext cx="517624" cy="187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CDDFD-B3E6-A85E-A3B6-1C53E4D11D58}"/>
              </a:ext>
            </a:extLst>
          </p:cNvPr>
          <p:cNvSpPr txBox="1"/>
          <p:nvPr userDrawn="1"/>
        </p:nvSpPr>
        <p:spPr>
          <a:xfrm>
            <a:off x="3149081" y="1405679"/>
            <a:ext cx="5893837" cy="20005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8000" b="1" i="1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</a:p>
          <a:p>
            <a:pPr algn="ctr"/>
            <a:r>
              <a:rPr lang="en-US" altLang="ko-KR" sz="4400" b="1" i="1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 your Attention!</a:t>
            </a:r>
            <a:endParaRPr lang="ko-KR" altLang="en-US" sz="4400" b="1" i="1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CB21F6-CFA7-A02E-FAEA-E0FA0F7FDFFE}"/>
              </a:ext>
            </a:extLst>
          </p:cNvPr>
          <p:cNvSpPr/>
          <p:nvPr userDrawn="1"/>
        </p:nvSpPr>
        <p:spPr>
          <a:xfrm>
            <a:off x="3381833" y="5021632"/>
            <a:ext cx="6063335" cy="301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i="1" err="1">
                <a:solidFill>
                  <a:srgbClr val="4772C4"/>
                </a:solidFill>
                <a:latin typeface="Arial" panose="020B0604020202020204" pitchFamily="34" charset="0"/>
                <a:ea typeface="휴먼엑스포" panose="02030504000101010101" pitchFamily="18" charset="-127"/>
                <a:cs typeface="Arial" panose="020B0604020202020204" pitchFamily="34" charset="0"/>
              </a:rPr>
              <a:t>K</a:t>
            </a:r>
            <a:r>
              <a:rPr lang="en-US" altLang="ko-KR" b="1" i="1" err="1">
                <a:solidFill>
                  <a:schemeClr val="tx1"/>
                </a:solidFill>
                <a:latin typeface="Arial" panose="020B0604020202020204" pitchFamily="34" charset="0"/>
                <a:ea typeface="휴먼엑스포" panose="02030504000101010101" pitchFamily="18" charset="-127"/>
                <a:cs typeface="Arial" panose="020B0604020202020204" pitchFamily="34" charset="0"/>
              </a:rPr>
              <a:t>onkuk</a:t>
            </a:r>
            <a:r>
              <a:rPr lang="en-US" altLang="ko-KR" b="1" i="1">
                <a:solidFill>
                  <a:schemeClr val="tx1"/>
                </a:solidFill>
                <a:latin typeface="Arial" panose="020B0604020202020204" pitchFamily="34" charset="0"/>
                <a:ea typeface="휴먼엑스포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b="1" i="1">
                <a:solidFill>
                  <a:srgbClr val="4772C4"/>
                </a:solidFill>
                <a:latin typeface="Arial" panose="020B0604020202020204" pitchFamily="34" charset="0"/>
                <a:ea typeface="휴먼엑스포" panose="02030504000101010101" pitchFamily="18" charset="-127"/>
                <a:cs typeface="Arial" panose="020B0604020202020204" pitchFamily="34" charset="0"/>
              </a:rPr>
              <a:t>A</a:t>
            </a:r>
            <a:r>
              <a:rPr lang="en-US" altLang="ko-KR" b="1" i="1">
                <a:solidFill>
                  <a:schemeClr val="tx1"/>
                </a:solidFill>
                <a:latin typeface="Arial" panose="020B0604020202020204" pitchFamily="34" charset="0"/>
                <a:ea typeface="휴먼엑스포" panose="02030504000101010101" pitchFamily="18" charset="-127"/>
                <a:cs typeface="Arial" panose="020B0604020202020204" pitchFamily="34" charset="0"/>
              </a:rPr>
              <a:t>erospace </a:t>
            </a:r>
            <a:r>
              <a:rPr lang="en-US" altLang="ko-KR" b="1" i="1">
                <a:solidFill>
                  <a:srgbClr val="4772C4"/>
                </a:solidFill>
                <a:latin typeface="Arial" panose="020B0604020202020204" pitchFamily="34" charset="0"/>
                <a:ea typeface="휴먼엑스포" panose="02030504000101010101" pitchFamily="18" charset="-127"/>
                <a:cs typeface="Arial" panose="020B0604020202020204" pitchFamily="34" charset="0"/>
              </a:rPr>
              <a:t>D</a:t>
            </a:r>
            <a:r>
              <a:rPr lang="en-US" altLang="ko-KR" b="1" i="1">
                <a:solidFill>
                  <a:schemeClr val="tx1"/>
                </a:solidFill>
                <a:latin typeface="Arial" panose="020B0604020202020204" pitchFamily="34" charset="0"/>
                <a:ea typeface="휴먼엑스포" panose="02030504000101010101" pitchFamily="18" charset="-127"/>
                <a:cs typeface="Arial" panose="020B0604020202020204" pitchFamily="34" charset="0"/>
              </a:rPr>
              <a:t>esign </a:t>
            </a:r>
            <a:r>
              <a:rPr lang="en-US" altLang="ko-KR" b="1" i="1">
                <a:solidFill>
                  <a:srgbClr val="4772C4"/>
                </a:solidFill>
                <a:latin typeface="Arial" panose="020B0604020202020204" pitchFamily="34" charset="0"/>
                <a:ea typeface="휴먼엑스포" panose="02030504000101010101" pitchFamily="18" charset="-127"/>
                <a:cs typeface="Arial" panose="020B0604020202020204" pitchFamily="34" charset="0"/>
              </a:rPr>
              <a:t>A</a:t>
            </a:r>
            <a:r>
              <a:rPr lang="en-US" altLang="ko-KR" b="1" i="1">
                <a:solidFill>
                  <a:schemeClr val="tx1"/>
                </a:solidFill>
                <a:latin typeface="Arial" panose="020B0604020202020204" pitchFamily="34" charset="0"/>
                <a:ea typeface="휴먼엑스포" panose="02030504000101010101" pitchFamily="18" charset="-127"/>
                <a:cs typeface="Arial" panose="020B0604020202020204" pitchFamily="34" charset="0"/>
              </a:rPr>
              <a:t>irworthiness institute</a:t>
            </a:r>
            <a:endParaRPr lang="ko-KR" altLang="en-US" sz="1600" b="1" i="1">
              <a:solidFill>
                <a:schemeClr val="tx1"/>
              </a:solidFill>
              <a:latin typeface="Arial" panose="020B0604020202020204" pitchFamily="34" charset="0"/>
              <a:ea typeface="휴먼엑스포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64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en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2604" y="1746870"/>
            <a:ext cx="8366792" cy="201263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accent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12604" y="4085357"/>
            <a:ext cx="8366792" cy="8863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Presenter’s Name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536949" y="5015862"/>
            <a:ext cx="5118101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Date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180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666617-AD7A-496E-B44E-AAC3B4D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79389"/>
            <a:ext cx="12192000" cy="287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40B406-6D44-48AD-A554-C02E9303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57786" y="6157350"/>
            <a:ext cx="1567257" cy="319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14B4DB-D305-4CBF-9DD6-A51907C8E9D1}"/>
              </a:ext>
            </a:extLst>
          </p:cNvPr>
          <p:cNvSpPr txBox="1"/>
          <p:nvPr/>
        </p:nvSpPr>
        <p:spPr>
          <a:xfrm>
            <a:off x="4623232" y="6132312"/>
            <a:ext cx="573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latin typeface="Arial" panose="020B0604020202020204" pitchFamily="34" charset="0"/>
                <a:cs typeface="Arial" panose="020B0604020202020204" pitchFamily="34" charset="0"/>
              </a:rPr>
              <a:t>Konkuk Aerospace Design</a:t>
            </a:r>
            <a:r>
              <a:rPr lang="en-US" b="1" i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〮</a:t>
            </a:r>
            <a:r>
              <a:rPr lang="en-US" b="1" i="1">
                <a:latin typeface="Arial" panose="020B0604020202020204" pitchFamily="34" charset="0"/>
                <a:cs typeface="Arial" panose="020B0604020202020204" pitchFamily="34" charset="0"/>
              </a:rPr>
              <a:t> Airworthiness Institute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7B8A5B-3A2D-4E03-BDC7-139675AEF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2898" y="6048958"/>
            <a:ext cx="1512110" cy="53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5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11129-B6E0-49CA-8BE1-51604B86EA2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9999" y="885217"/>
            <a:ext cx="11107173" cy="55499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24643-F6C3-4366-8C4D-6EE804940A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8460B4F-CD99-45D0-912F-9E804426A5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24EF81-2B76-4D61-A997-F5AEA829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3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_contents_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D3D4-72D6-49DE-81CD-3E2ECB5B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EF9701-5D92-415A-8257-087F5A03CF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20000" y="885014"/>
            <a:ext cx="5436000" cy="55501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1AEA4E-FBDB-4116-9B1C-61A0AA7E09E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91171" y="885014"/>
            <a:ext cx="5436000" cy="55501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A589D-76DA-45AF-A844-F0572CDDA3F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460B4F-CD99-45D0-912F-9E804426A5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3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_to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C45384-0171-4220-87F4-F9B1983F8D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6589" y="1"/>
            <a:ext cx="3600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AF4E5-72C3-43DF-A8CE-B60170A67658}"/>
              </a:ext>
            </a:extLst>
          </p:cNvPr>
          <p:cNvCxnSpPr>
            <a:cxnSpLocks/>
          </p:cNvCxnSpPr>
          <p:nvPr/>
        </p:nvCxnSpPr>
        <p:spPr>
          <a:xfrm>
            <a:off x="4295774" y="726898"/>
            <a:ext cx="75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2B0D404-1E23-4BBB-BC5F-6B2E2C9014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95451" y="936630"/>
            <a:ext cx="7559999" cy="5516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35B4E-C17B-4684-B218-847D7B7E1EE5}"/>
              </a:ext>
            </a:extLst>
          </p:cNvPr>
          <p:cNvSpPr/>
          <p:nvPr/>
        </p:nvSpPr>
        <p:spPr>
          <a:xfrm>
            <a:off x="0" y="0"/>
            <a:ext cx="364827" cy="5321027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CB67D67-13D7-4681-A77C-A0BDC430E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9308" y="5959065"/>
            <a:ext cx="1408270" cy="28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C912C6-A410-4FE2-A8AE-42B5AAE9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178" y="72000"/>
            <a:ext cx="7513993" cy="63976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97E8FD1-48DD-4D3D-947F-37FD73D36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0758" y="6435210"/>
            <a:ext cx="504000" cy="288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38460B4F-CD99-45D0-912F-9E804426A5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F0E75BA-8076-483E-93A8-1A881894FAE0}"/>
              </a:ext>
            </a:extLst>
          </p:cNvPr>
          <p:cNvSpPr/>
          <p:nvPr/>
        </p:nvSpPr>
        <p:spPr>
          <a:xfrm rot="5400000">
            <a:off x="11446758" y="6471210"/>
            <a:ext cx="252000" cy="216000"/>
          </a:xfrm>
          <a:prstGeom prst="triangle">
            <a:avLst/>
          </a:prstGeom>
          <a:gradFill flip="none" rotWithShape="0"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307A0-ACE0-4C70-BFE5-90802185E9F5}"/>
              </a:ext>
            </a:extLst>
          </p:cNvPr>
          <p:cNvSpPr txBox="1"/>
          <p:nvPr userDrawn="1"/>
        </p:nvSpPr>
        <p:spPr>
          <a:xfrm rot="16200000">
            <a:off x="-2080130" y="2904596"/>
            <a:ext cx="4525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Konkuk Aerospace Design ∙ Airworthiness Institute</a:t>
            </a:r>
          </a:p>
        </p:txBody>
      </p:sp>
    </p:spTree>
    <p:extLst>
      <p:ext uri="{BB962C8B-B14F-4D97-AF65-F5344CB8AC3E}">
        <p14:creationId xmlns:p14="http://schemas.microsoft.com/office/powerpoint/2010/main" val="2984566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BFA40A-4ABD-4531-B4E7-C72FFC362776}"/>
              </a:ext>
            </a:extLst>
          </p:cNvPr>
          <p:cNvSpPr/>
          <p:nvPr/>
        </p:nvSpPr>
        <p:spPr>
          <a:xfrm>
            <a:off x="-1" y="0"/>
            <a:ext cx="364827" cy="5321027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5090D9C-23B7-400F-AD77-C47F96DFA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9308" y="5959065"/>
            <a:ext cx="1408270" cy="2880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14E8BA4-E947-4E6F-8BCC-D7E9E96AC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0758" y="6435210"/>
            <a:ext cx="504000" cy="288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38460B4F-CD99-45D0-912F-9E804426A5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4FEF6E4-E763-4DBE-A910-D63F9C021D03}"/>
              </a:ext>
            </a:extLst>
          </p:cNvPr>
          <p:cNvSpPr/>
          <p:nvPr/>
        </p:nvSpPr>
        <p:spPr>
          <a:xfrm rot="5400000">
            <a:off x="11446758" y="6471210"/>
            <a:ext cx="252000" cy="216000"/>
          </a:xfrm>
          <a:prstGeom prst="triangle">
            <a:avLst/>
          </a:prstGeom>
          <a:gradFill flip="none" rotWithShape="0"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467C6-61FD-4047-899E-774B6DDE53EF}"/>
              </a:ext>
            </a:extLst>
          </p:cNvPr>
          <p:cNvSpPr txBox="1"/>
          <p:nvPr userDrawn="1"/>
        </p:nvSpPr>
        <p:spPr>
          <a:xfrm rot="16200000">
            <a:off x="-2080130" y="2904596"/>
            <a:ext cx="4525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Konkuk Aerospace Design ∙ Airworthiness Institute</a:t>
            </a:r>
          </a:p>
        </p:txBody>
      </p:sp>
    </p:spTree>
    <p:extLst>
      <p:ext uri="{BB962C8B-B14F-4D97-AF65-F5344CB8AC3E}">
        <p14:creationId xmlns:p14="http://schemas.microsoft.com/office/powerpoint/2010/main" val="37636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en-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95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-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E47A4D60-7C22-4323-81B1-82D436463F9B}"/>
              </a:ext>
            </a:extLst>
          </p:cNvPr>
          <p:cNvSpPr/>
          <p:nvPr/>
        </p:nvSpPr>
        <p:spPr>
          <a:xfrm>
            <a:off x="9979243" y="0"/>
            <a:ext cx="1980000" cy="6858000"/>
          </a:xfrm>
          <a:prstGeom prst="chevron">
            <a:avLst>
              <a:gd name="adj" fmla="val 81751"/>
            </a:avLst>
          </a:pr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9787D6F-1875-4CFB-9C27-F6CE3DB9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98" y="3109117"/>
            <a:ext cx="9709877" cy="63976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67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_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180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/>
        </p:nvSpPr>
        <p:spPr>
          <a:xfrm>
            <a:off x="3616347" y="2364556"/>
            <a:ext cx="4959306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your attention!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EC577-D26F-4F05-8BA4-C6619648F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57786" y="6157350"/>
            <a:ext cx="1567257" cy="319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88863-C1E6-4179-ADF5-2F5E779C41F4}"/>
              </a:ext>
            </a:extLst>
          </p:cNvPr>
          <p:cNvSpPr txBox="1"/>
          <p:nvPr/>
        </p:nvSpPr>
        <p:spPr>
          <a:xfrm>
            <a:off x="4623232" y="6132312"/>
            <a:ext cx="565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latin typeface="Arial" panose="020B0604020202020204" pitchFamily="34" charset="0"/>
                <a:cs typeface="Arial" panose="020B0604020202020204" pitchFamily="34" charset="0"/>
              </a:rPr>
              <a:t>Konkuk Aerospace Design Airworthiness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768BB-7472-40B3-970A-082D0E68B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2898" y="6048958"/>
            <a:ext cx="1512110" cy="53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34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484681" y="2364557"/>
            <a:ext cx="5222647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 KADA</a:t>
            </a:r>
          </a:p>
          <a:p>
            <a:pPr algn="ctr"/>
            <a:r>
              <a:rPr lang="en-US" sz="3600" kern="120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</a:t>
            </a:r>
            <a:r>
              <a:rPr lang="en-US" sz="3600" kern="1200" baseline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Maxim Tyan</a:t>
            </a:r>
          </a:p>
          <a:p>
            <a:pPr algn="ctr"/>
            <a:r>
              <a:rPr lang="en-US" sz="3600" kern="1200" baseline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</a:t>
            </a:r>
            <a:endParaRPr lang="en-US" sz="1600" kern="120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0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F1EE8D71-2B6D-49F7-B508-1FAAE461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72000"/>
            <a:ext cx="11107173" cy="639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B2E78-A537-4BA7-87C5-502901AA084F}"/>
              </a:ext>
            </a:extLst>
          </p:cNvPr>
          <p:cNvSpPr/>
          <p:nvPr/>
        </p:nvSpPr>
        <p:spPr>
          <a:xfrm>
            <a:off x="0" y="0"/>
            <a:ext cx="364827" cy="5321027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2F9CD3-992A-4D35-95DB-CB715E3642E1}"/>
              </a:ext>
            </a:extLst>
          </p:cNvPr>
          <p:cNvCxnSpPr>
            <a:cxnSpLocks/>
          </p:cNvCxnSpPr>
          <p:nvPr/>
        </p:nvCxnSpPr>
        <p:spPr>
          <a:xfrm>
            <a:off x="719997" y="711766"/>
            <a:ext cx="111071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2F6D5AC-DA1D-4AFB-869F-958936F3C3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rot="16200000">
            <a:off x="-516226" y="5960258"/>
            <a:ext cx="1402105" cy="285613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CCF9264-BDC5-4BF5-97B1-B4C44DFB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8" y="882712"/>
            <a:ext cx="11107174" cy="557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EB54B-84F5-4795-8337-963CEAB5D6A6}"/>
              </a:ext>
            </a:extLst>
          </p:cNvPr>
          <p:cNvSpPr txBox="1"/>
          <p:nvPr/>
        </p:nvSpPr>
        <p:spPr>
          <a:xfrm rot="16200000">
            <a:off x="-2080130" y="2904596"/>
            <a:ext cx="4525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Konkuk Aerospace Design ∙ Airworthiness Institute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C4A33-BB88-4E6F-A10A-BCEE28E4E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0758" y="6435210"/>
            <a:ext cx="504000" cy="288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800" b="0">
                <a:solidFill>
                  <a:schemeClr val="tx1"/>
                </a:solidFill>
              </a:defRPr>
            </a:lvl1pPr>
          </a:lstStyle>
          <a:p>
            <a:fld id="{38460B4F-CD99-45D0-912F-9E804426A5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801F09B-731E-45A2-AF72-377EA27BD0B5}"/>
              </a:ext>
            </a:extLst>
          </p:cNvPr>
          <p:cNvSpPr/>
          <p:nvPr/>
        </p:nvSpPr>
        <p:spPr>
          <a:xfrm rot="5400000">
            <a:off x="11446758" y="6471210"/>
            <a:ext cx="252000" cy="216000"/>
          </a:xfrm>
          <a:prstGeom prst="triangle">
            <a:avLst/>
          </a:prstGeom>
          <a:gradFill flip="none" rotWithShape="0"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5" r:id="rId5"/>
    <p:sldLayoutId id="2147483733" r:id="rId6"/>
    <p:sldLayoutId id="2147483729" r:id="rId7"/>
    <p:sldLayoutId id="2147483716" r:id="rId8"/>
    <p:sldLayoutId id="2147483717" r:id="rId9"/>
    <p:sldLayoutId id="2147483731" r:id="rId10"/>
    <p:sldLayoutId id="2147483734" r:id="rId11"/>
    <p:sldLayoutId id="214748373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Wingdings" panose="05000000000000000000" pitchFamily="2" charset="2"/>
        <a:buChar char="§"/>
        <a:defRPr sz="20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17093-723F-4CCC-9483-CE0FDA2DB3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PhD Research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A1E3B-EF4A-4029-B4B9-F350EB5F4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2604" y="4596458"/>
            <a:ext cx="8366792" cy="886373"/>
          </a:xfrm>
        </p:spPr>
        <p:txBody>
          <a:bodyPr/>
          <a:lstStyle/>
          <a:p>
            <a:r>
              <a:rPr lang="en-US" altLang="ko-KR" dirty="0"/>
              <a:t>Myat Toe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830B82-4946-473D-9A60-2CE715528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6949" y="5334644"/>
            <a:ext cx="5118101" cy="571500"/>
          </a:xfrm>
        </p:spPr>
        <p:txBody>
          <a:bodyPr/>
          <a:lstStyle/>
          <a:p>
            <a:r>
              <a:rPr lang="en-US" altLang="ko-KR" dirty="0"/>
              <a:t>202281103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09F0AD-DF3C-4B65-A2A0-F6DE7E4C0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KADA Workshop Mar2023</a:t>
            </a:r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E457CA5E-71C8-BD2C-5ADA-5740F927DCAD}"/>
              </a:ext>
            </a:extLst>
          </p:cNvPr>
          <p:cNvSpPr txBox="1">
            <a:spLocks/>
          </p:cNvSpPr>
          <p:nvPr/>
        </p:nvSpPr>
        <p:spPr>
          <a:xfrm>
            <a:off x="1912603" y="2753185"/>
            <a:ext cx="8366792" cy="886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Winter Vacation Activity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725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6A63152-ADAD-2F27-6920-69D9749A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500" b="1" dirty="0">
                <a:latin typeface="Malgun Gothic"/>
                <a:ea typeface="Malgun Gothic"/>
                <a:cs typeface="Tahoma"/>
              </a:rPr>
              <a:t>Aircraft Dynamics</a:t>
            </a:r>
            <a:endParaRPr lang="ko-KR" altLang="en-US" sz="2500" b="1" dirty="0">
              <a:latin typeface="Malgun Gothic"/>
              <a:ea typeface="Malgun Gothic"/>
              <a:cs typeface="Tahom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03347-6156-F60A-7FCE-E575959C4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60B4F-CD99-45D0-912F-9E804426A5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C5FBC-CFB3-1FCF-56BE-FCB0901EC7DF}"/>
              </a:ext>
            </a:extLst>
          </p:cNvPr>
          <p:cNvSpPr txBox="1"/>
          <p:nvPr/>
        </p:nvSpPr>
        <p:spPr>
          <a:xfrm>
            <a:off x="719998" y="711766"/>
            <a:ext cx="11107172" cy="377827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Aircraft Dynamics From Modeling to Simulation (Myat Toe &amp;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Gyeong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Min)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Aircraft Equation of Motion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(Finished)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Concept of Aerodynamic Modeling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(Finished)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of Longitudinal &amp; Lateral Aerodynamic Forces and Moment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(Finished)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Simulation with Dynamics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(On Going)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Calibri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BB5EC-DC0E-D894-944F-22E5A5AC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440" y="2960245"/>
            <a:ext cx="4842287" cy="34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3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EDD29E-01E1-5304-262C-717A6705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78" y="5026165"/>
            <a:ext cx="3995193" cy="1553045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6A63152-ADAD-2F27-6920-69D9749A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500" dirty="0">
                <a:latin typeface="Malgun Gothic"/>
                <a:ea typeface="Malgun Gothic"/>
                <a:cs typeface="Tahoma"/>
              </a:rPr>
              <a:t>PX4 Transfer + VIBUM Product Development</a:t>
            </a:r>
            <a:endParaRPr lang="ko-KR" altLang="en-US" sz="2500" b="1" dirty="0">
              <a:latin typeface="Malgun Gothic"/>
              <a:ea typeface="Malgun Gothic"/>
              <a:cs typeface="Tahom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03347-6156-F60A-7FCE-E575959C4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60B4F-CD99-45D0-912F-9E804426A5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C5FBC-CFB3-1FCF-56BE-FCB0901EC7DF}"/>
              </a:ext>
            </a:extLst>
          </p:cNvPr>
          <p:cNvSpPr txBox="1"/>
          <p:nvPr/>
        </p:nvSpPr>
        <p:spPr>
          <a:xfrm>
            <a:off x="719999" y="792505"/>
            <a:ext cx="11107172" cy="58557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PX4 Development (Transfer Tasks from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Jeong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Seok)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PX4 LQR Toolbox Development (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Going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with GCS (Q ground control + Gazebo) (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Finished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Drone Assembling (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Finished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HITLs (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Going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Twin Tech with XR/Metaverse (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 need with Prof. Lee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ADSP e-Propulsion (working with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Nghia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Analysis for inverter PMSM motor (Discussion need with Dr. Irfan)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Calibri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FA558-4809-95F0-1B3E-F275DB556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9" b="8292"/>
          <a:stretch/>
        </p:blipFill>
        <p:spPr>
          <a:xfrm>
            <a:off x="9199192" y="1540443"/>
            <a:ext cx="2560867" cy="1730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5B2987-70EA-23AD-16B7-13A75B342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394" y="865488"/>
            <a:ext cx="2439595" cy="13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6A63152-ADAD-2F27-6920-69D9749A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500" dirty="0">
                <a:latin typeface="Malgun Gothic"/>
                <a:ea typeface="Malgun Gothic"/>
                <a:cs typeface="Tahoma"/>
              </a:rPr>
              <a:t>Academic Research</a:t>
            </a:r>
            <a:endParaRPr lang="ko-KR" altLang="en-US" sz="2500" b="1" dirty="0">
              <a:latin typeface="Malgun Gothic"/>
              <a:ea typeface="Malgun Gothic"/>
              <a:cs typeface="Tahom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03347-6156-F60A-7FCE-E575959C4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60B4F-CD99-45D0-912F-9E804426A5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C5FBC-CFB3-1FCF-56BE-FCB0901EC7DF}"/>
              </a:ext>
            </a:extLst>
          </p:cNvPr>
          <p:cNvSpPr txBox="1"/>
          <p:nvPr/>
        </p:nvSpPr>
        <p:spPr>
          <a:xfrm>
            <a:off x="585776" y="711766"/>
            <a:ext cx="8563188" cy="668676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Personal Research (Part of ODT Project)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Aircraft hardware and software fault diagnosis techniques and decision-making research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(Detail discussion needed with Prof. Lee)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Design and Implementation of Model Predictive Control on Pixhawk Flight Controller for KP2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Conferences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landing Vertiport with AI image-based method-KSAS (Dr. Sakthivel and Dr. Aye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Aye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Maw)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Publication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how to write an Academic Journals for personal research (Dr. Tuan)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Calibri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68F2E-7B2F-02BA-2FEF-DC7B6596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445" y="5293156"/>
            <a:ext cx="1829055" cy="1286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420FB-CFF4-0D24-F2A1-45597F361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89" y="4731880"/>
            <a:ext cx="1810003" cy="952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8418BB-E915-1282-13A1-6B9ACC16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723" y="1173487"/>
            <a:ext cx="2336035" cy="26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0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262580"/>
      </p:ext>
    </p:extLst>
  </p:cSld>
  <p:clrMapOvr>
    <a:masterClrMapping/>
  </p:clrMapOvr>
</p:sld>
</file>

<file path=ppt/theme/theme1.xml><?xml version="1.0" encoding="utf-8"?>
<a:theme xmlns:a="http://schemas.openxmlformats.org/drawingml/2006/main" name="2021-KADA-white169-rev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ECEFF1"/>
      </a:lt2>
      <a:accent1>
        <a:srgbClr val="0D3068"/>
      </a:accent1>
      <a:accent2>
        <a:srgbClr val="298DDF"/>
      </a:accent2>
      <a:accent3>
        <a:srgbClr val="FFEB3B"/>
      </a:accent3>
      <a:accent4>
        <a:srgbClr val="8BC34A"/>
      </a:accent4>
      <a:accent5>
        <a:srgbClr val="3F51B5"/>
      </a:accent5>
      <a:accent6>
        <a:srgbClr val="F44336"/>
      </a:accent6>
      <a:hlink>
        <a:srgbClr val="1A237E"/>
      </a:hlink>
      <a:folHlink>
        <a:srgbClr val="673AB7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 lnSpcReduction="10000"/>
      </a:bodyPr>
      <a:lstStyle>
        <a:defPPr algn="r">
          <a:lnSpc>
            <a:spcPct val="120000"/>
          </a:lnSpc>
          <a:defRPr sz="18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1-KADA-white169-rev1" id="{7FA0F3F9-C43D-47F5-9A4A-FE5D73C0B604}" vid="{F99ADCA1-DF78-4027-96E5-63704686738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EE41F71E92DAF449E83CCD0CE84489C" ma:contentTypeVersion="9" ma:contentTypeDescription="새 문서를 만듭니다." ma:contentTypeScope="" ma:versionID="35d25fca071db9348afc55903418550d">
  <xsd:schema xmlns:xsd="http://www.w3.org/2001/XMLSchema" xmlns:xs="http://www.w3.org/2001/XMLSchema" xmlns:p="http://schemas.microsoft.com/office/2006/metadata/properties" xmlns:ns3="d88940ff-0847-4429-98d2-aa12224267c5" targetNamespace="http://schemas.microsoft.com/office/2006/metadata/properties" ma:root="true" ma:fieldsID="cf934a80a09a7ae44edbb2d29684800d" ns3:_="">
    <xsd:import namespace="d88940ff-0847-4429-98d2-aa1222426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940ff-0847-4429-98d2-aa12224267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2C2B6B-9442-4798-9E0F-B100C8692E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d88940ff-0847-4429-98d2-aa12224267c5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6A069DA-FC4A-463F-9229-5675F3031A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940ff-0847-4429-98d2-aa12224267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81F769-CD52-4BA7-B311-D622A8F1BB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2021-KADA-white169-rev1</Template>
  <TotalTime>45391</TotalTime>
  <Words>225</Words>
  <Application>Microsoft Office PowerPoint</Application>
  <PresentationFormat>Widescreen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Malgun Gothic</vt:lpstr>
      <vt:lpstr>Malgun Gothic</vt:lpstr>
      <vt:lpstr>나눔고딕 ExtraBold</vt:lpstr>
      <vt:lpstr>Arial</vt:lpstr>
      <vt:lpstr>Courier New</vt:lpstr>
      <vt:lpstr>Tahoma</vt:lpstr>
      <vt:lpstr>Wingdings</vt:lpstr>
      <vt:lpstr>2021-KADA-white169-rev1</vt:lpstr>
      <vt:lpstr>PhD Research</vt:lpstr>
      <vt:lpstr>Aircraft Dynamics</vt:lpstr>
      <vt:lpstr>PX4 Transfer + VIBUM Product Development</vt:lpstr>
      <vt:lpstr>Academic Research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장막심</dc:creator>
  <cp:lastModifiedBy>미얏 토</cp:lastModifiedBy>
  <cp:revision>8</cp:revision>
  <cp:lastPrinted>2022-08-01T07:40:52Z</cp:lastPrinted>
  <dcterms:created xsi:type="dcterms:W3CDTF">2021-07-06T03:44:24Z</dcterms:created>
  <dcterms:modified xsi:type="dcterms:W3CDTF">2023-03-02T05:25:48Z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0x0101003EE41F71E92DAF449E83CCD0CE84489C</vt:lpwstr>
  </property>
  <property fmtid="{D5CDD505-2E9C-101B-9397-08002B2CF9AE}" pid="3" name="MediaServiceImageTags">
    <vt:lpwstr/>
  </property>
</Properties>
</file>